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-1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82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1424" y="365125"/>
            <a:ext cx="8032376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2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03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1424" y="365125"/>
            <a:ext cx="8032376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5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70C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11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2400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7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3988" cy="13255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9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1424" y="365125"/>
            <a:ext cx="8032376" cy="1325563"/>
          </a:xfrm>
        </p:spPr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9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37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371600"/>
            <a:ext cx="3932237" cy="685800"/>
          </a:xfr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</a:defRPr>
            </a:lvl1pPr>
            <a:lvl2pPr>
              <a:defRPr sz="2800">
                <a:solidFill>
                  <a:srgbClr val="0070C0"/>
                </a:solidFill>
              </a:defRPr>
            </a:lvl2pPr>
            <a:lvl3pPr>
              <a:defRPr sz="2400">
                <a:solidFill>
                  <a:srgbClr val="0070C0"/>
                </a:solidFill>
              </a:defRPr>
            </a:lvl3pPr>
            <a:lvl4pPr>
              <a:defRPr sz="2000">
                <a:solidFill>
                  <a:srgbClr val="0070C0"/>
                </a:solidFill>
              </a:defRPr>
            </a:lvl4pPr>
            <a:lvl5pPr>
              <a:defRPr sz="2000">
                <a:solidFill>
                  <a:srgbClr val="0070C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70C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98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70C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4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9A74-C5BE-4352-91EF-7B66691B4DA5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72FDC-42A3-4D2F-99D1-CEBCB5B0A0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28313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Проблема </a:t>
            </a:r>
            <a:r>
              <a:rPr lang="ru-RU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адаптации обучающихся 1-х и 5-х </a:t>
            </a:r>
            <a:r>
              <a:rPr lang="ru-RU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классов при </a:t>
            </a:r>
            <a:r>
              <a:rPr lang="ru-RU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переходе на </a:t>
            </a:r>
            <a:r>
              <a:rPr lang="ru-RU" sz="4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обновленные </a:t>
            </a:r>
            <a:r>
              <a:rPr lang="ru-RU" sz="4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ФГОС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6978868" y="4719144"/>
            <a:ext cx="3689131" cy="1345325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Овчинникова</a:t>
            </a:r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Е.С., педагог-психолог </a:t>
            </a:r>
          </a:p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МБУ ДПО «ИМЦ </a:t>
            </a:r>
            <a:r>
              <a:rPr lang="ru-RU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г.Юрги</a:t>
            </a:r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»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Адаптация к школе - это процесс физического и психологического привыкания ребенка к новым социальным условиям в рамках </a:t>
            </a:r>
            <a:r>
              <a:rPr lang="ru-RU" dirty="0" smtClean="0"/>
              <a:t>образовательной организации и </a:t>
            </a:r>
            <a:r>
              <a:rPr lang="ru-RU" dirty="0"/>
              <a:t>переход к систематическому школьному обучению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Длительность адаптации 3-6 </a:t>
            </a:r>
            <a:r>
              <a:rPr lang="ru-RU" dirty="0" smtClean="0"/>
              <a:t>месяцев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в адаптации</a:t>
            </a:r>
            <a:br>
              <a:rPr lang="ru-RU" dirty="0" smtClean="0"/>
            </a:br>
            <a:r>
              <a:rPr lang="ru-RU" dirty="0" smtClean="0"/>
              <a:t>у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Новый распорядок дня</a:t>
            </a:r>
            <a:endParaRPr lang="ru-RU" dirty="0"/>
          </a:p>
          <a:p>
            <a:r>
              <a:rPr lang="ru-RU" dirty="0" smtClean="0"/>
              <a:t> Ограничения </a:t>
            </a:r>
            <a:r>
              <a:rPr lang="ru-RU" dirty="0"/>
              <a:t>на подвижные игры в </a:t>
            </a:r>
            <a:r>
              <a:rPr lang="ru-RU" dirty="0" smtClean="0"/>
              <a:t>образовательной </a:t>
            </a:r>
            <a:r>
              <a:rPr lang="ru-RU" dirty="0" smtClean="0"/>
              <a:t>организации</a:t>
            </a:r>
            <a:endParaRPr lang="ru-RU" dirty="0"/>
          </a:p>
          <a:p>
            <a:r>
              <a:rPr lang="ru-RU" dirty="0" smtClean="0"/>
              <a:t>Необходимость </a:t>
            </a:r>
            <a:r>
              <a:rPr lang="ru-RU" dirty="0"/>
              <a:t>выстраивания отношений с одноклассниками и </a:t>
            </a:r>
            <a:r>
              <a:rPr lang="ru-RU" dirty="0" smtClean="0"/>
              <a:t>учителем/учителями</a:t>
            </a:r>
            <a:endParaRPr lang="ru-RU" dirty="0"/>
          </a:p>
          <a:p>
            <a:r>
              <a:rPr lang="ru-RU" dirty="0" smtClean="0"/>
              <a:t>Новая  обстановка </a:t>
            </a:r>
            <a:r>
              <a:rPr lang="ru-RU" dirty="0"/>
              <a:t>и </a:t>
            </a:r>
            <a:r>
              <a:rPr lang="ru-RU" dirty="0" smtClean="0"/>
              <a:t>непривычные </a:t>
            </a:r>
            <a:r>
              <a:rPr lang="ru-RU" dirty="0"/>
              <a:t>для ребёнка </a:t>
            </a:r>
            <a:r>
              <a:rPr lang="ru-RU" dirty="0" smtClean="0"/>
              <a:t>обязанности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Гиперактивные</a:t>
            </a:r>
            <a:r>
              <a:rPr lang="ru-RU" dirty="0" smtClean="0"/>
              <a:t> обучающиеся</a:t>
            </a:r>
          </a:p>
          <a:p>
            <a:r>
              <a:rPr lang="ru-RU" dirty="0" smtClean="0"/>
              <a:t>Дети </a:t>
            </a:r>
            <a:r>
              <a:rPr lang="ru-RU" dirty="0"/>
              <a:t>с повышенным порогом </a:t>
            </a:r>
            <a:r>
              <a:rPr lang="ru-RU" dirty="0" smtClean="0"/>
              <a:t>утомляемости</a:t>
            </a:r>
            <a:endParaRPr lang="ru-RU" dirty="0" smtClean="0"/>
          </a:p>
          <a:p>
            <a:r>
              <a:rPr lang="ru-RU" dirty="0" smtClean="0"/>
              <a:t>Одарённые </a:t>
            </a:r>
            <a:r>
              <a:rPr lang="ru-RU" dirty="0" smtClean="0"/>
              <a:t>обучающиеся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2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адаптации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Социально-психологическая </a:t>
            </a:r>
            <a:r>
              <a:rPr lang="ru-RU" dirty="0" smtClean="0"/>
              <a:t>адаптация</a:t>
            </a:r>
          </a:p>
          <a:p>
            <a:r>
              <a:rPr lang="ru-RU" dirty="0" smtClean="0"/>
              <a:t>  Физиологическая адаптация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45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для успешной адаптации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b="1" dirty="0" smtClean="0"/>
              <a:t>Личностные навыки обучающегося</a:t>
            </a:r>
          </a:p>
          <a:p>
            <a:pPr marL="0" indent="0"/>
            <a:r>
              <a:rPr lang="ru-RU" dirty="0" smtClean="0"/>
              <a:t>Познавательные </a:t>
            </a:r>
            <a:r>
              <a:rPr lang="ru-RU" dirty="0"/>
              <a:t>способности</a:t>
            </a:r>
          </a:p>
          <a:p>
            <a:pPr marL="0" indent="0"/>
            <a:r>
              <a:rPr lang="ru-RU" dirty="0" smtClean="0"/>
              <a:t>Креативное </a:t>
            </a:r>
            <a:r>
              <a:rPr lang="ru-RU" dirty="0" smtClean="0"/>
              <a:t>мышление</a:t>
            </a:r>
          </a:p>
          <a:p>
            <a:pPr marL="0" indent="0"/>
            <a:r>
              <a:rPr lang="ru-RU" dirty="0" smtClean="0"/>
              <a:t>Самоорганизация</a:t>
            </a:r>
            <a:endParaRPr lang="ru-RU" dirty="0" smtClean="0"/>
          </a:p>
          <a:p>
            <a:pPr marL="0" lvl="0" indent="0">
              <a:buNone/>
            </a:pPr>
            <a:r>
              <a:rPr lang="ru-RU" b="1" dirty="0" smtClean="0"/>
              <a:t>Социальные условия</a:t>
            </a:r>
          </a:p>
          <a:p>
            <a:r>
              <a:rPr lang="ru-RU" dirty="0"/>
              <a:t>Н</a:t>
            </a:r>
            <a:r>
              <a:rPr lang="ru-RU" dirty="0" smtClean="0"/>
              <a:t>аличие </a:t>
            </a:r>
            <a:r>
              <a:rPr lang="ru-RU" dirty="0"/>
              <a:t>полной </a:t>
            </a:r>
            <a:r>
              <a:rPr lang="ru-RU" dirty="0" smtClean="0"/>
              <a:t>семьи</a:t>
            </a:r>
            <a:endParaRPr lang="ru-RU" dirty="0"/>
          </a:p>
          <a:p>
            <a:r>
              <a:rPr lang="ru-RU" dirty="0"/>
              <a:t>В</a:t>
            </a:r>
            <a:r>
              <a:rPr lang="ru-RU" dirty="0" smtClean="0"/>
              <a:t>ысокий </a:t>
            </a:r>
            <a:r>
              <a:rPr lang="ru-RU" dirty="0"/>
              <a:t>уровень образования </a:t>
            </a:r>
            <a:r>
              <a:rPr lang="ru-RU" dirty="0" smtClean="0"/>
              <a:t>родителей</a:t>
            </a:r>
            <a:endParaRPr lang="ru-RU" dirty="0"/>
          </a:p>
          <a:p>
            <a:r>
              <a:rPr lang="ru-RU" dirty="0"/>
              <a:t>А</a:t>
            </a:r>
            <a:r>
              <a:rPr lang="ru-RU" dirty="0" smtClean="0"/>
              <a:t>декватные </a:t>
            </a:r>
            <a:r>
              <a:rPr lang="ru-RU" dirty="0"/>
              <a:t>методы </a:t>
            </a:r>
            <a:r>
              <a:rPr lang="ru-RU" dirty="0" smtClean="0"/>
              <a:t>воспитания</a:t>
            </a:r>
            <a:endParaRPr lang="ru-RU" dirty="0"/>
          </a:p>
          <a:p>
            <a:r>
              <a:rPr lang="ru-RU" dirty="0"/>
              <a:t>У</a:t>
            </a:r>
            <a:r>
              <a:rPr lang="ru-RU" dirty="0" smtClean="0"/>
              <a:t>важение </a:t>
            </a:r>
            <a:r>
              <a:rPr lang="ru-RU" dirty="0"/>
              <a:t>прав </a:t>
            </a:r>
            <a:r>
              <a:rPr lang="ru-RU" dirty="0" smtClean="0"/>
              <a:t>ребёнка</a:t>
            </a:r>
            <a:endParaRPr lang="ru-RU" dirty="0"/>
          </a:p>
          <a:p>
            <a:r>
              <a:rPr lang="ru-RU" dirty="0"/>
              <a:t>Г</a:t>
            </a:r>
            <a:r>
              <a:rPr lang="ru-RU" dirty="0" smtClean="0"/>
              <a:t>отовность </a:t>
            </a:r>
            <a:r>
              <a:rPr lang="ru-RU" dirty="0"/>
              <a:t>ребёнка к </a:t>
            </a:r>
            <a:r>
              <a:rPr lang="ru-RU" dirty="0" smtClean="0"/>
              <a:t>школе</a:t>
            </a:r>
            <a:endParaRPr lang="ru-RU" dirty="0"/>
          </a:p>
          <a:p>
            <a:r>
              <a:rPr lang="ru-RU" dirty="0"/>
              <a:t>П</a:t>
            </a:r>
            <a:r>
              <a:rPr lang="ru-RU" dirty="0" smtClean="0"/>
              <a:t>оложительное </a:t>
            </a:r>
            <a:r>
              <a:rPr lang="ru-RU" dirty="0"/>
              <a:t>отношение в семье к статусу </a:t>
            </a:r>
            <a:r>
              <a:rPr lang="ru-RU" dirty="0" smtClean="0"/>
              <a:t>«школьник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4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успешной адаптации: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Удовлетворённость </a:t>
            </a:r>
            <a:r>
              <a:rPr lang="ru-RU" dirty="0"/>
              <a:t>от процесса </a:t>
            </a:r>
            <a:r>
              <a:rPr lang="ru-RU" dirty="0" smtClean="0"/>
              <a:t>обучения</a:t>
            </a:r>
          </a:p>
          <a:p>
            <a:r>
              <a:rPr lang="ru-RU" dirty="0" smtClean="0"/>
              <a:t>Освоение программы</a:t>
            </a:r>
          </a:p>
          <a:p>
            <a:r>
              <a:rPr lang="ru-RU" dirty="0" smtClean="0"/>
              <a:t>Степень самостоятельности</a:t>
            </a:r>
          </a:p>
          <a:p>
            <a:r>
              <a:rPr lang="ru-RU" dirty="0" smtClean="0"/>
              <a:t>Удовлетворённость </a:t>
            </a:r>
            <a:r>
              <a:rPr lang="ru-RU" dirty="0"/>
              <a:t>отношений с учителем и одноклассниками</a:t>
            </a:r>
          </a:p>
        </p:txBody>
      </p:sp>
    </p:spTree>
    <p:extLst>
      <p:ext uri="{BB962C8B-B14F-4D97-AF65-F5344CB8AC3E}">
        <p14:creationId xmlns:p14="http://schemas.microsoft.com/office/powerpoint/2010/main" val="200778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Деятельность педагога-психолога в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Диагностика адаптации 1х и 5х </a:t>
            </a:r>
            <a:r>
              <a:rPr lang="ru-RU" dirty="0" smtClean="0"/>
              <a:t>классов</a:t>
            </a:r>
            <a:endParaRPr lang="ru-RU" dirty="0" smtClean="0"/>
          </a:p>
          <a:p>
            <a:r>
              <a:rPr lang="ru-RU" dirty="0" smtClean="0"/>
              <a:t>Обработка результатов, составление рекомендаций родителям, классным </a:t>
            </a:r>
            <a:r>
              <a:rPr lang="ru-RU" dirty="0" smtClean="0"/>
              <a:t>руководителям</a:t>
            </a:r>
            <a:endParaRPr lang="ru-RU" dirty="0" smtClean="0"/>
          </a:p>
          <a:p>
            <a:r>
              <a:rPr lang="ru-RU" dirty="0" smtClean="0"/>
              <a:t>Составление коррекционной или </a:t>
            </a:r>
            <a:r>
              <a:rPr lang="ru-RU" dirty="0" err="1" smtClean="0"/>
              <a:t>коррекционо</a:t>
            </a:r>
            <a:r>
              <a:rPr lang="ru-RU" dirty="0" smtClean="0"/>
              <a:t>-развивающей программы</a:t>
            </a:r>
          </a:p>
          <a:p>
            <a:r>
              <a:rPr lang="ru-RU" dirty="0" smtClean="0"/>
              <a:t>Консультации родителей, педагогов</a:t>
            </a:r>
          </a:p>
          <a:p>
            <a:r>
              <a:rPr lang="ru-RU" dirty="0" smtClean="0"/>
              <a:t>Работа с детьми группы риска</a:t>
            </a:r>
          </a:p>
          <a:p>
            <a:r>
              <a:rPr lang="ru-RU" dirty="0" smtClean="0"/>
              <a:t>Повторная диагностика</a:t>
            </a:r>
          </a:p>
          <a:p>
            <a:r>
              <a:rPr lang="ru-RU" dirty="0"/>
              <a:t>Обработка </a:t>
            </a:r>
            <a:r>
              <a:rPr lang="ru-RU" dirty="0" smtClean="0"/>
              <a:t>результатов повторной диагностики, </a:t>
            </a:r>
            <a:r>
              <a:rPr lang="ru-RU" dirty="0"/>
              <a:t>составление рекомендаций родителям, классным руководителям</a:t>
            </a:r>
            <a:r>
              <a:rPr lang="ru-RU" dirty="0" smtClean="0"/>
              <a:t>.</a:t>
            </a:r>
          </a:p>
          <a:p>
            <a:r>
              <a:rPr lang="ru-RU" dirty="0"/>
              <a:t>Консультации родителей, педагогов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239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0070C0"/>
      </a:dk1>
      <a:lt1>
        <a:srgbClr val="0070C0"/>
      </a:lt1>
      <a:dk2>
        <a:srgbClr val="0070C0"/>
      </a:dk2>
      <a:lt2>
        <a:srgbClr val="0070C0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4">
      <a:majorFont>
        <a:latin typeface="Montserrat Black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Шаблон презентации 16х9" id="{A625D9C5-FD8E-45EA-A751-B178E32E1E1B}" vid="{2C568EDE-4FFB-4F62-88D5-571E5E73DC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16х9</Template>
  <TotalTime>201</TotalTime>
  <Words>208</Words>
  <Application>Microsoft Office PowerPoint</Application>
  <PresentationFormat>Произвольный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Проблема адаптации обучающихся 1-х и 5-х классов при переходе на обновленные ФГОС</vt:lpstr>
      <vt:lpstr>Презентация PowerPoint</vt:lpstr>
      <vt:lpstr>Трудности в адаптации у обучающихся</vt:lpstr>
      <vt:lpstr>Группы риска</vt:lpstr>
      <vt:lpstr>Виды адаптации</vt:lpstr>
      <vt:lpstr>Условия для успешной адаптации</vt:lpstr>
      <vt:lpstr>Признаки успешной адаптации:</vt:lpstr>
      <vt:lpstr>Деятельность педагога-психолога в ОО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ИМЦ</cp:lastModifiedBy>
  <cp:revision>18</cp:revision>
  <dcterms:created xsi:type="dcterms:W3CDTF">2022-03-10T06:25:18Z</dcterms:created>
  <dcterms:modified xsi:type="dcterms:W3CDTF">2022-03-24T05:56:51Z</dcterms:modified>
</cp:coreProperties>
</file>